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311" r:id="rId3"/>
    <p:sldId id="312" r:id="rId4"/>
    <p:sldId id="256" r:id="rId5"/>
    <p:sldId id="316" r:id="rId6"/>
    <p:sldId id="317" r:id="rId7"/>
    <p:sldId id="313" r:id="rId8"/>
    <p:sldId id="309" r:id="rId9"/>
    <p:sldId id="314" r:id="rId10"/>
    <p:sldId id="315" r:id="rId11"/>
    <p:sldId id="310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9" autoAdjust="0"/>
    <p:restoredTop sz="94660"/>
  </p:normalViewPr>
  <p:slideViewPr>
    <p:cSldViewPr snapToGrid="0">
      <p:cViewPr varScale="1">
        <p:scale>
          <a:sx n="66" d="100"/>
          <a:sy n="66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30416-B647-4F1A-A4FA-5A32EE8CF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4F2F7-AB73-4D04-A777-CFE1C3AB6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B0F5B-92C3-4094-B4FD-649532AA8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3CE14-3C0A-4D7C-9661-04D74440B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18C63-3E43-437E-AEBC-50AC61FF5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4036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EA462-DC33-4192-9FB3-571065A52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E08EC1-EB8E-4631-85FA-2D78B4E02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68A81-4C19-4329-A131-3404C0BA4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DD8DC-4C13-48BA-AFAD-037B0CE3C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C2C8E-7DE0-429F-B3E2-482F8D53E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3193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3FC7A-C9BD-43C1-B2CD-16A32725DC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F27A4-23F9-42DD-B48C-BE55A5EE6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18EFAE-2A55-4B1E-A225-C48F514EF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8C7E2-9722-423E-9913-7A2BAD42C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1F885-EACE-43E0-BA80-A0F9F72B5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8694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D0086-BFF8-4FCC-A834-C1D047CD2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E14C6-B6C3-4DBB-B979-B207D741F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431E0-A814-4B54-B2CC-23668BA73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0E727-DE23-443E-9791-0632DF8F0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CC86D-36E4-48D0-BD6E-1FED0F11E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7045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6FB4-62AB-4E9B-84CA-668E32D34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7443F-EFF6-45AA-BFAE-BCBE17169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36B1F-5CD3-4249-A3C0-5A2D3E4B5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E2D8A-C191-4468-9A26-986FC1480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B7FFC-35E2-4B4B-82BC-5770CB20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412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8050E-7923-48CB-AED2-7636BA190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FDD28-C699-4453-9B20-C77D7EEC14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2BA58-253A-4AA8-81CF-3A5AC8E54B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D66FE-2887-4C7B-8FBF-C1BD14DA3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804EE-8DE3-40D8-A288-8553EC5F0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486351-11F9-4654-A96E-61A5BC4B1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3375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E9065-C9FD-4A05-BDEF-470C2C036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F9DE71-C292-4B1F-B009-CF34CE61B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13330-0DB1-4948-B692-19A06A214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4ECBB5-1389-49AC-B569-61F3240BB3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C76E16-9779-44E3-811E-BE61F67BA5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CF824B-121B-4C06-ABD1-EB741E17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FECF13-5CCF-4B00-8228-6ED8DE919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76952-62C2-470E-BF22-FDCC96460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1723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6FE8E-5D8B-4760-8C5D-F61935A15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4A13BF-93C9-4428-87BE-7DA196937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04BE4A-42EF-43F5-BC7A-AD2167F7B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CF7644-28B8-4400-BC67-8EB1490F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656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A51E2B-A9EE-4360-BA5B-7F6ABC3A1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A9AA09-D013-402D-A8FF-0907B2F03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9E504-CC37-4EE7-8484-A3116BDD5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0837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4C751-04F4-42C8-9E12-1C1412215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401F2-7C9A-4B16-8591-A855052A9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40EC0B-5964-4B23-B277-763E1B5D3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C4ECE5-B86A-4FCB-A822-CB9AA695E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AB8B0A-6842-4E75-82D6-AE0A0F52F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A8951-2824-4243-83A4-D08A8EABA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194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9416A-9E5C-444A-9759-45BE89C4C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457617-7AE8-42F4-96EB-8DC1254407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41963-ACF7-425E-8639-9A8A0F7FAD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78349-6ADC-4140-A13B-89AF7FF4D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FFE3B5-EA7F-401A-9EE9-494F82841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A9D22-A60C-4096-BFF9-04BC405BC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11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211031-466D-4CB7-A41E-3CDF61FAC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8D76E1-C2E2-4D62-9BB3-191F103AC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6EE03-C052-4C43-B136-9F86CE53C6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AEA2B-5078-476B-9DE1-691897DA13C6}" type="datetimeFigureOut">
              <a:rPr lang="en-GB" smtClean="0"/>
              <a:t>23/11/2018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C6763-A3F9-43D7-B849-41955B01B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4B599-5E27-4D17-A438-554210A00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27BF9-FA86-4924-AA27-799CE74DE8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11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57173"/>
            <a:ext cx="9144000" cy="2387600"/>
          </a:xfrm>
        </p:spPr>
        <p:txBody>
          <a:bodyPr>
            <a:normAutofit/>
          </a:bodyPr>
          <a:lstStyle/>
          <a:p>
            <a:r>
              <a:rPr lang="en-US" sz="4000" b="1" dirty="0"/>
              <a:t>Human embryo genome editing and pre-clinical studies: research ethics considerations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Dr</a:t>
            </a:r>
            <a:r>
              <a:rPr lang="en-US" dirty="0"/>
              <a:t> Andy Greenfield</a:t>
            </a:r>
          </a:p>
          <a:p>
            <a:r>
              <a:rPr lang="en-US" dirty="0"/>
              <a:t>Medical Research Council, Mammalian Genetics Unit,</a:t>
            </a:r>
          </a:p>
          <a:p>
            <a:r>
              <a:rPr lang="en-US" dirty="0"/>
              <a:t>Harwell Institute, UK</a:t>
            </a:r>
          </a:p>
          <a:p>
            <a:r>
              <a:rPr lang="en-US" dirty="0" err="1"/>
              <a:t>a.greenfield@har.mrc.ac.uk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874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08CE57-DCC7-45AC-8D79-514787C38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304" y="0"/>
            <a:ext cx="9612796" cy="667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917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6572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0FBD64-6F03-46F8-9272-E97C294EC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" y="110557"/>
            <a:ext cx="9477797" cy="669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616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7416C7-DE13-4344-8052-C6DE7FDD0AB8}"/>
              </a:ext>
            </a:extLst>
          </p:cNvPr>
          <p:cNvSpPr txBox="1"/>
          <p:nvPr/>
        </p:nvSpPr>
        <p:spPr>
          <a:xfrm>
            <a:off x="1381328" y="933858"/>
            <a:ext cx="907658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Some talking points</a:t>
            </a:r>
            <a:r>
              <a:rPr lang="en-US" sz="2800" dirty="0"/>
              <a:t>:</a:t>
            </a: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The value of human embryo research – engagement</a:t>
            </a:r>
          </a:p>
          <a:p>
            <a:pPr marL="514350" indent="-514350">
              <a:buAutoNum type="arabicPeriod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Feasibility of reproductive uses of genome editing: safety 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     and efficacy tests</a:t>
            </a:r>
          </a:p>
          <a:p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3.   Ethical concerns – ‘traditional’ and ‘strategic’</a:t>
            </a:r>
          </a:p>
        </p:txBody>
      </p:sp>
    </p:spTree>
    <p:extLst>
      <p:ext uri="{BB962C8B-B14F-4D97-AF65-F5344CB8AC3E}">
        <p14:creationId xmlns:p14="http://schemas.microsoft.com/office/powerpoint/2010/main" val="3615727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7416C7-DE13-4344-8052-C6DE7FDD0AB8}"/>
              </a:ext>
            </a:extLst>
          </p:cNvPr>
          <p:cNvSpPr txBox="1"/>
          <p:nvPr/>
        </p:nvSpPr>
        <p:spPr>
          <a:xfrm>
            <a:off x="1381328" y="933858"/>
            <a:ext cx="907658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Some talking points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/>
              <a:t>The value of human embryo research – engagement</a:t>
            </a:r>
          </a:p>
          <a:p>
            <a:pPr marL="514350" indent="-514350">
              <a:buAutoNum type="arabicPeriod"/>
            </a:pP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Feasibility of reproductive uses of genome editing: safety 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     and efficacy tests</a:t>
            </a:r>
          </a:p>
          <a:p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3.   Ethical concerns – ‘traditional’ and ‘strategic’</a:t>
            </a:r>
          </a:p>
        </p:txBody>
      </p:sp>
    </p:spTree>
    <p:extLst>
      <p:ext uri="{BB962C8B-B14F-4D97-AF65-F5344CB8AC3E}">
        <p14:creationId xmlns:p14="http://schemas.microsoft.com/office/powerpoint/2010/main" val="757718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08CE57-DCC7-45AC-8D79-514787C38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304" y="0"/>
            <a:ext cx="9612796" cy="667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812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08CE57-DCC7-45AC-8D79-514787C38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304" y="0"/>
            <a:ext cx="9612796" cy="6674288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9B5E982B-3EDE-284D-8E28-DB091A605372}"/>
              </a:ext>
            </a:extLst>
          </p:cNvPr>
          <p:cNvSpPr/>
          <p:nvPr/>
        </p:nvSpPr>
        <p:spPr>
          <a:xfrm>
            <a:off x="3501957" y="428017"/>
            <a:ext cx="2237362" cy="2431915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571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08CE57-DCC7-45AC-8D79-514787C38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304" y="0"/>
            <a:ext cx="9612796" cy="6674288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4888C00-CE0B-794B-9B72-3B9F5447B481}"/>
              </a:ext>
            </a:extLst>
          </p:cNvPr>
          <p:cNvSpPr/>
          <p:nvPr/>
        </p:nvSpPr>
        <p:spPr>
          <a:xfrm>
            <a:off x="5136203" y="311284"/>
            <a:ext cx="3015575" cy="3540869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456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7416C7-DE13-4344-8052-C6DE7FDD0AB8}"/>
              </a:ext>
            </a:extLst>
          </p:cNvPr>
          <p:cNvSpPr txBox="1"/>
          <p:nvPr/>
        </p:nvSpPr>
        <p:spPr>
          <a:xfrm>
            <a:off x="1381328" y="933858"/>
            <a:ext cx="907658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Some talking points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The value of human embryo research – engagement</a:t>
            </a:r>
          </a:p>
          <a:p>
            <a:pPr marL="514350" indent="-514350">
              <a:buAutoNum type="arabicPeriod"/>
            </a:pP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/>
              <a:t>Feasibility of reproductive uses of genome editing: safety </a:t>
            </a:r>
          </a:p>
          <a:p>
            <a:r>
              <a:rPr lang="en-US" sz="2800" dirty="0"/>
              <a:t>      and efficacy tests</a:t>
            </a:r>
          </a:p>
          <a:p>
            <a:endParaRPr lang="en-US" sz="2800" dirty="0"/>
          </a:p>
          <a:p>
            <a:r>
              <a:rPr lang="en-US" sz="2800" dirty="0"/>
              <a:t>3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.   Ethical concerns – ‘traditional’ and ‘strategic’</a:t>
            </a:r>
          </a:p>
        </p:txBody>
      </p:sp>
    </p:spTree>
    <p:extLst>
      <p:ext uri="{BB962C8B-B14F-4D97-AF65-F5344CB8AC3E}">
        <p14:creationId xmlns:p14="http://schemas.microsoft.com/office/powerpoint/2010/main" val="1833649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384" y="0"/>
            <a:ext cx="60672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11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7416C7-DE13-4344-8052-C6DE7FDD0AB8}"/>
              </a:ext>
            </a:extLst>
          </p:cNvPr>
          <p:cNvSpPr txBox="1"/>
          <p:nvPr/>
        </p:nvSpPr>
        <p:spPr>
          <a:xfrm>
            <a:off x="1381328" y="933858"/>
            <a:ext cx="907658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Some talking points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The value of human embryo research – engagement</a:t>
            </a:r>
          </a:p>
          <a:p>
            <a:pPr marL="514350" indent="-514350">
              <a:buAutoNum type="arabicPeriod"/>
            </a:pP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Feasibility of reproductive uses of genome editing: safety 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     and efficacy tests</a:t>
            </a:r>
          </a:p>
          <a:p>
            <a:endParaRPr lang="en-US" sz="2800" dirty="0"/>
          </a:p>
          <a:p>
            <a:r>
              <a:rPr lang="en-US" sz="2800" dirty="0"/>
              <a:t>3.   Ethical concerns – ‘traditional’ and ‘strategic’</a:t>
            </a:r>
          </a:p>
        </p:txBody>
      </p:sp>
    </p:spTree>
    <p:extLst>
      <p:ext uri="{BB962C8B-B14F-4D97-AF65-F5344CB8AC3E}">
        <p14:creationId xmlns:p14="http://schemas.microsoft.com/office/powerpoint/2010/main" val="2281861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185</Words>
  <Application>Microsoft Macintosh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Human embryo genome editing and pre-clinical studies: research ethics considerations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Paula Robinson</dc:creator>
  <cp:lastModifiedBy>Andy Greenfield</cp:lastModifiedBy>
  <cp:revision>16</cp:revision>
  <dcterms:created xsi:type="dcterms:W3CDTF">2018-09-12T16:04:28Z</dcterms:created>
  <dcterms:modified xsi:type="dcterms:W3CDTF">2018-11-23T09:02:20Z</dcterms:modified>
</cp:coreProperties>
</file>

<file path=docProps/thumbnail.jpeg>
</file>